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1" r:id="rId6"/>
    <p:sldId id="266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D30B1-0AFC-455F-BBEA-2A1D3E996C9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36532C29-C14E-4B45-A574-EACD82469DB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panose="020B0604020202020204" pitchFamily="34" charset="0"/>
            </a:rPr>
            <a:t>Любим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panose="020B0604020202020204" pitchFamily="34" charset="0"/>
            </a:rPr>
            <a:t>потому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panose="020B0604020202020204" pitchFamily="34" charset="0"/>
            </a:rPr>
            <a:t>что…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panose="020B0604020202020204" pitchFamily="34" charset="0"/>
          </a:endParaRPr>
        </a:p>
      </dgm:t>
    </dgm:pt>
    <dgm:pt modelId="{DF15088D-7094-4604-8D69-28765A223CA6}" type="parTrans" cxnId="{5BF01D59-7231-471B-8D37-93DA6A7CC6E0}">
      <dgm:prSet/>
      <dgm:spPr/>
    </dgm:pt>
    <dgm:pt modelId="{F76AC5FD-5C23-43AB-B9AC-386779EE36F1}" type="sibTrans" cxnId="{5BF01D59-7231-471B-8D37-93DA6A7CC6E0}">
      <dgm:prSet/>
      <dgm:spPr/>
    </dgm:pt>
    <dgm:pt modelId="{5E2FD861-188A-41F4-A5EE-5B56AEDF208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Любимые- 4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D9D0CF07-8A35-4854-B7E4-2D5443DD899D}" type="parTrans" cxnId="{12266970-77ED-4AD1-8DD4-F379F65E9132}">
      <dgm:prSet/>
      <dgm:spPr/>
      <dgm:t>
        <a:bodyPr/>
        <a:lstStyle/>
        <a:p>
          <a:endParaRPr lang="ru-RU"/>
        </a:p>
      </dgm:t>
    </dgm:pt>
    <dgm:pt modelId="{DD8CB4E3-D673-4B71-AFDF-40E9288396C5}" type="sibTrans" cxnId="{12266970-77ED-4AD1-8DD4-F379F65E9132}">
      <dgm:prSet/>
      <dgm:spPr/>
    </dgm:pt>
    <dgm:pt modelId="{1DE40E18-DCE8-4412-B30E-B09430EAF4C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Хорошие,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добрые,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лучшие- 24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01BF0C9D-6BCD-4F70-B2B3-8E9754009D32}" type="parTrans" cxnId="{AC29EA78-2A7B-4958-9470-016DEDD7782A}">
      <dgm:prSet/>
      <dgm:spPr/>
      <dgm:t>
        <a:bodyPr/>
        <a:lstStyle/>
        <a:p>
          <a:endParaRPr lang="ru-RU"/>
        </a:p>
      </dgm:t>
    </dgm:pt>
    <dgm:pt modelId="{BB1BC972-3401-4DD6-9851-1B1A10A3CCF6}" type="sibTrans" cxnId="{AC29EA78-2A7B-4958-9470-016DEDD7782A}">
      <dgm:prSet/>
      <dgm:spPr/>
    </dgm:pt>
    <dgm:pt modelId="{9586E0E5-8706-43F6-A435-D9A2AB7A668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Делают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подарки - 4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B000C40-6DD8-432F-B12B-0C74BFB4DD09}" type="parTrans" cxnId="{44D0333A-C863-4389-A5D4-9B06E780C2E4}">
      <dgm:prSet/>
      <dgm:spPr/>
      <dgm:t>
        <a:bodyPr/>
        <a:lstStyle/>
        <a:p>
          <a:endParaRPr lang="ru-RU"/>
        </a:p>
      </dgm:t>
    </dgm:pt>
    <dgm:pt modelId="{1E590CA5-105C-40DA-AB01-AF8802ADEB4A}" type="sibTrans" cxnId="{44D0333A-C863-4389-A5D4-9B06E780C2E4}">
      <dgm:prSet/>
      <dgm:spPr/>
    </dgm:pt>
    <dgm:pt modelId="{0CD1A9DD-40BB-48F6-8328-244532B77F5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Просто мои,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что есть - 6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A17E92C2-ED8B-4900-912D-9AFE664CCF04}" type="parTrans" cxnId="{51495353-C217-4815-8C2C-C36A8D638CBA}">
      <dgm:prSet/>
      <dgm:spPr/>
      <dgm:t>
        <a:bodyPr/>
        <a:lstStyle/>
        <a:p>
          <a:endParaRPr lang="ru-RU"/>
        </a:p>
      </dgm:t>
    </dgm:pt>
    <dgm:pt modelId="{D2BC16EA-F1D4-47EB-B98A-35F15F44D6E3}" type="sibTrans" cxnId="{51495353-C217-4815-8C2C-C36A8D638CBA}">
      <dgm:prSet/>
      <dgm:spPr/>
    </dgm:pt>
    <dgm:pt modelId="{DDD90C2E-9C66-4270-AEAD-604B5E996C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Родили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моих маму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и папу- 1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B76952DF-0E1B-4BA7-89C0-FE4AD22EC78F}" type="parTrans" cxnId="{4F8ECF85-FDB3-4406-BC1A-1391B4086175}">
      <dgm:prSet/>
      <dgm:spPr/>
      <dgm:t>
        <a:bodyPr/>
        <a:lstStyle/>
        <a:p>
          <a:endParaRPr lang="ru-RU"/>
        </a:p>
      </dgm:t>
    </dgm:pt>
    <dgm:pt modelId="{067B6FC4-F895-4A39-906C-CEC0FC3EAE2F}" type="sibTrans" cxnId="{4F8ECF85-FDB3-4406-BC1A-1391B4086175}">
      <dgm:prSet/>
      <dgm:spPr/>
    </dgm:pt>
    <dgm:pt modelId="{B69AAC34-50A6-4E6B-BE14-26FB51A0FCA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Научили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много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умному- 1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943BDAEA-685E-4D92-96F7-9AB7B2EA0E1C}" type="parTrans" cxnId="{A19393BF-9F96-44E2-BE8F-16501186F81A}">
      <dgm:prSet/>
      <dgm:spPr/>
      <dgm:t>
        <a:bodyPr/>
        <a:lstStyle/>
        <a:p>
          <a:endParaRPr lang="ru-RU"/>
        </a:p>
      </dgm:t>
    </dgm:pt>
    <dgm:pt modelId="{AD3605C6-34B4-431D-8893-F07D3F0F2CBF}" type="sibTrans" cxnId="{A19393BF-9F96-44E2-BE8F-16501186F81A}">
      <dgm:prSet/>
      <dgm:spPr/>
    </dgm:pt>
    <dgm:pt modelId="{46E40188-9B00-4BD0-BE0B-55A0A4A6EF9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Бережные- 4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AF59A6A2-AC21-4736-AE2D-636371B8DA6C}" type="parTrans" cxnId="{6B758909-79DA-4FB2-863B-E67ED75BA16A}">
      <dgm:prSet/>
      <dgm:spPr/>
      <dgm:t>
        <a:bodyPr/>
        <a:lstStyle/>
        <a:p>
          <a:endParaRPr lang="ru-RU"/>
        </a:p>
      </dgm:t>
    </dgm:pt>
    <dgm:pt modelId="{71AABF34-0263-458D-BD29-91B3B4B6D566}" type="sibTrans" cxnId="{6B758909-79DA-4FB2-863B-E67ED75BA16A}">
      <dgm:prSet/>
      <dgm:spPr/>
    </dgm:pt>
    <dgm:pt modelId="{96AAC520-D181-4CE0-A211-E8602BD849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Справед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ливые- - 1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0EA3305F-A3B2-47D7-AF5D-278FFE71DA9A}" type="parTrans" cxnId="{B5595D2B-9A24-4AB5-A9AC-6AF1A7B7EBA6}">
      <dgm:prSet/>
      <dgm:spPr/>
      <dgm:t>
        <a:bodyPr/>
        <a:lstStyle/>
        <a:p>
          <a:endParaRPr lang="ru-RU"/>
        </a:p>
      </dgm:t>
    </dgm:pt>
    <dgm:pt modelId="{3DBBA1D0-0E2D-43C9-AAFF-EAED6E7BF727}" type="sibTrans" cxnId="{B5595D2B-9A24-4AB5-A9AC-6AF1A7B7EBA6}">
      <dgm:prSet/>
      <dgm:spPr/>
    </dgm:pt>
    <dgm:pt modelId="{B6A613A4-34C5-44DF-B35B-7E99E7A4A31F}" type="pres">
      <dgm:prSet presAssocID="{A1DD30B1-0AFC-455F-BBEA-2A1D3E996C9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ACFF94-1EE3-41E4-B555-4C8229D22E48}" type="pres">
      <dgm:prSet presAssocID="{36532C29-C14E-4B45-A574-EACD82469DB1}" presName="centerShape" presStyleLbl="node0" presStyleIdx="0" presStyleCnt="1"/>
      <dgm:spPr/>
    </dgm:pt>
    <dgm:pt modelId="{C308B65D-C1A0-4809-9FE4-F7E6860EEB45}" type="pres">
      <dgm:prSet presAssocID="{D9D0CF07-8A35-4854-B7E4-2D5443DD899D}" presName="Name9" presStyleLbl="parChTrans1D2" presStyleIdx="0" presStyleCnt="8"/>
      <dgm:spPr/>
    </dgm:pt>
    <dgm:pt modelId="{27E41B97-6A26-4132-B3FB-A80192D73BA6}" type="pres">
      <dgm:prSet presAssocID="{D9D0CF07-8A35-4854-B7E4-2D5443DD899D}" presName="connTx" presStyleLbl="parChTrans1D2" presStyleIdx="0" presStyleCnt="8"/>
      <dgm:spPr/>
    </dgm:pt>
    <dgm:pt modelId="{F7E2BB72-3FAC-4553-96A4-E7D68582CFE6}" type="pres">
      <dgm:prSet presAssocID="{5E2FD861-188A-41F4-A5EE-5B56AEDF208B}" presName="node" presStyleLbl="node1" presStyleIdx="0" presStyleCnt="8">
        <dgm:presLayoutVars>
          <dgm:bulletEnabled val="1"/>
        </dgm:presLayoutVars>
      </dgm:prSet>
      <dgm:spPr/>
    </dgm:pt>
    <dgm:pt modelId="{A85D2625-05E2-4A9D-A702-D690DFCE02DB}" type="pres">
      <dgm:prSet presAssocID="{01BF0C9D-6BCD-4F70-B2B3-8E9754009D32}" presName="Name9" presStyleLbl="parChTrans1D2" presStyleIdx="1" presStyleCnt="8"/>
      <dgm:spPr/>
    </dgm:pt>
    <dgm:pt modelId="{EC7C5891-30C3-4272-908D-DBB1E7074006}" type="pres">
      <dgm:prSet presAssocID="{01BF0C9D-6BCD-4F70-B2B3-8E9754009D32}" presName="connTx" presStyleLbl="parChTrans1D2" presStyleIdx="1" presStyleCnt="8"/>
      <dgm:spPr/>
    </dgm:pt>
    <dgm:pt modelId="{F9D1E230-4EA1-4BD8-A09E-0731B180DF1F}" type="pres">
      <dgm:prSet presAssocID="{1DE40E18-DCE8-4412-B30E-B09430EAF4C7}" presName="node" presStyleLbl="node1" presStyleIdx="1" presStyleCnt="8">
        <dgm:presLayoutVars>
          <dgm:bulletEnabled val="1"/>
        </dgm:presLayoutVars>
      </dgm:prSet>
      <dgm:spPr/>
    </dgm:pt>
    <dgm:pt modelId="{64AC8309-AE48-4ECA-AE97-C3C0CF185418}" type="pres">
      <dgm:prSet presAssocID="{FB000C40-6DD8-432F-B12B-0C74BFB4DD09}" presName="Name9" presStyleLbl="parChTrans1D2" presStyleIdx="2" presStyleCnt="8"/>
      <dgm:spPr/>
    </dgm:pt>
    <dgm:pt modelId="{3D09B69C-6917-4FC5-9E5B-8F1F69A24759}" type="pres">
      <dgm:prSet presAssocID="{FB000C40-6DD8-432F-B12B-0C74BFB4DD09}" presName="connTx" presStyleLbl="parChTrans1D2" presStyleIdx="2" presStyleCnt="8"/>
      <dgm:spPr/>
    </dgm:pt>
    <dgm:pt modelId="{D8E117C5-8D5F-4078-9C0F-EBDD9A4A0963}" type="pres">
      <dgm:prSet presAssocID="{9586E0E5-8706-43F6-A435-D9A2AB7A6686}" presName="node" presStyleLbl="node1" presStyleIdx="2" presStyleCnt="8">
        <dgm:presLayoutVars>
          <dgm:bulletEnabled val="1"/>
        </dgm:presLayoutVars>
      </dgm:prSet>
      <dgm:spPr/>
    </dgm:pt>
    <dgm:pt modelId="{BBC5126B-1919-4B4C-BAA3-26E7EC2F0A94}" type="pres">
      <dgm:prSet presAssocID="{A17E92C2-ED8B-4900-912D-9AFE664CCF04}" presName="Name9" presStyleLbl="parChTrans1D2" presStyleIdx="3" presStyleCnt="8"/>
      <dgm:spPr/>
    </dgm:pt>
    <dgm:pt modelId="{18A658AB-98D1-45B5-A3F3-648C0323E0B3}" type="pres">
      <dgm:prSet presAssocID="{A17E92C2-ED8B-4900-912D-9AFE664CCF04}" presName="connTx" presStyleLbl="parChTrans1D2" presStyleIdx="3" presStyleCnt="8"/>
      <dgm:spPr/>
    </dgm:pt>
    <dgm:pt modelId="{81187586-48FF-4F00-B26F-4710AA2F27B8}" type="pres">
      <dgm:prSet presAssocID="{0CD1A9DD-40BB-48F6-8328-244532B77F5A}" presName="node" presStyleLbl="node1" presStyleIdx="3" presStyleCnt="8">
        <dgm:presLayoutVars>
          <dgm:bulletEnabled val="1"/>
        </dgm:presLayoutVars>
      </dgm:prSet>
      <dgm:spPr/>
    </dgm:pt>
    <dgm:pt modelId="{9D1BB4A9-242D-49B7-BEF1-A6CFD5230A45}" type="pres">
      <dgm:prSet presAssocID="{B76952DF-0E1B-4BA7-89C0-FE4AD22EC78F}" presName="Name9" presStyleLbl="parChTrans1D2" presStyleIdx="4" presStyleCnt="8"/>
      <dgm:spPr/>
    </dgm:pt>
    <dgm:pt modelId="{F80C9C44-FF0E-4C1B-9612-2A2D3106DA07}" type="pres">
      <dgm:prSet presAssocID="{B76952DF-0E1B-4BA7-89C0-FE4AD22EC78F}" presName="connTx" presStyleLbl="parChTrans1D2" presStyleIdx="4" presStyleCnt="8"/>
      <dgm:spPr/>
    </dgm:pt>
    <dgm:pt modelId="{54F95C5C-59F4-4168-AB7A-57034DC25ED2}" type="pres">
      <dgm:prSet presAssocID="{DDD90C2E-9C66-4270-AEAD-604B5E996CE5}" presName="node" presStyleLbl="node1" presStyleIdx="4" presStyleCnt="8">
        <dgm:presLayoutVars>
          <dgm:bulletEnabled val="1"/>
        </dgm:presLayoutVars>
      </dgm:prSet>
      <dgm:spPr/>
    </dgm:pt>
    <dgm:pt modelId="{05BD2521-0B03-4944-A4B5-E5E6EAA87521}" type="pres">
      <dgm:prSet presAssocID="{943BDAEA-685E-4D92-96F7-9AB7B2EA0E1C}" presName="Name9" presStyleLbl="parChTrans1D2" presStyleIdx="5" presStyleCnt="8"/>
      <dgm:spPr/>
    </dgm:pt>
    <dgm:pt modelId="{54E502D8-3E39-4572-BFB5-F039ACD8AC8A}" type="pres">
      <dgm:prSet presAssocID="{943BDAEA-685E-4D92-96F7-9AB7B2EA0E1C}" presName="connTx" presStyleLbl="parChTrans1D2" presStyleIdx="5" presStyleCnt="8"/>
      <dgm:spPr/>
    </dgm:pt>
    <dgm:pt modelId="{9CEB2E07-A7C9-4E94-BD8D-3D5CD90C2C6F}" type="pres">
      <dgm:prSet presAssocID="{B69AAC34-50A6-4E6B-BE14-26FB51A0FCA3}" presName="node" presStyleLbl="node1" presStyleIdx="5" presStyleCnt="8">
        <dgm:presLayoutVars>
          <dgm:bulletEnabled val="1"/>
        </dgm:presLayoutVars>
      </dgm:prSet>
      <dgm:spPr/>
    </dgm:pt>
    <dgm:pt modelId="{046D6689-B8B2-4B32-B6A6-CC7F90FF6E7E}" type="pres">
      <dgm:prSet presAssocID="{AF59A6A2-AC21-4736-AE2D-636371B8DA6C}" presName="Name9" presStyleLbl="parChTrans1D2" presStyleIdx="6" presStyleCnt="8"/>
      <dgm:spPr/>
    </dgm:pt>
    <dgm:pt modelId="{0DFEE4B9-BCD1-4370-B59A-49C2AE34B2F5}" type="pres">
      <dgm:prSet presAssocID="{AF59A6A2-AC21-4736-AE2D-636371B8DA6C}" presName="connTx" presStyleLbl="parChTrans1D2" presStyleIdx="6" presStyleCnt="8"/>
      <dgm:spPr/>
    </dgm:pt>
    <dgm:pt modelId="{DBF8B37C-818F-4D18-A8F3-66F3B5F5FCF4}" type="pres">
      <dgm:prSet presAssocID="{46E40188-9B00-4BD0-BE0B-55A0A4A6EF99}" presName="node" presStyleLbl="node1" presStyleIdx="6" presStyleCnt="8">
        <dgm:presLayoutVars>
          <dgm:bulletEnabled val="1"/>
        </dgm:presLayoutVars>
      </dgm:prSet>
      <dgm:spPr/>
    </dgm:pt>
    <dgm:pt modelId="{811ACD83-DF70-4CA6-A146-447C12FAF807}" type="pres">
      <dgm:prSet presAssocID="{0EA3305F-A3B2-47D7-AF5D-278FFE71DA9A}" presName="Name9" presStyleLbl="parChTrans1D2" presStyleIdx="7" presStyleCnt="8"/>
      <dgm:spPr/>
    </dgm:pt>
    <dgm:pt modelId="{01F9698F-7BCD-4BAC-A159-E4052B5CF9E1}" type="pres">
      <dgm:prSet presAssocID="{0EA3305F-A3B2-47D7-AF5D-278FFE71DA9A}" presName="connTx" presStyleLbl="parChTrans1D2" presStyleIdx="7" presStyleCnt="8"/>
      <dgm:spPr/>
    </dgm:pt>
    <dgm:pt modelId="{D5E1F92D-7A0C-425A-8A3F-0DBEBBF96B50}" type="pres">
      <dgm:prSet presAssocID="{96AAC520-D181-4CE0-A211-E8602BD84924}" presName="node" presStyleLbl="node1" presStyleIdx="7" presStyleCnt="8">
        <dgm:presLayoutVars>
          <dgm:bulletEnabled val="1"/>
        </dgm:presLayoutVars>
      </dgm:prSet>
      <dgm:spPr/>
    </dgm:pt>
  </dgm:ptLst>
  <dgm:cxnLst>
    <dgm:cxn modelId="{44D0333A-C863-4389-A5D4-9B06E780C2E4}" srcId="{36532C29-C14E-4B45-A574-EACD82469DB1}" destId="{9586E0E5-8706-43F6-A435-D9A2AB7A6686}" srcOrd="2" destOrd="0" parTransId="{FB000C40-6DD8-432F-B12B-0C74BFB4DD09}" sibTransId="{1E590CA5-105C-40DA-AB01-AF8802ADEB4A}"/>
    <dgm:cxn modelId="{05D43779-E8D0-4A2C-886D-AC448AFF478B}" type="presOf" srcId="{B76952DF-0E1B-4BA7-89C0-FE4AD22EC78F}" destId="{9D1BB4A9-242D-49B7-BEF1-A6CFD5230A45}" srcOrd="0" destOrd="0" presId="urn:microsoft.com/office/officeart/2005/8/layout/radial1"/>
    <dgm:cxn modelId="{35DF017B-1FF5-426C-AD1B-B1FAE7CA3862}" type="presOf" srcId="{1DE40E18-DCE8-4412-B30E-B09430EAF4C7}" destId="{F9D1E230-4EA1-4BD8-A09E-0731B180DF1F}" srcOrd="0" destOrd="0" presId="urn:microsoft.com/office/officeart/2005/8/layout/radial1"/>
    <dgm:cxn modelId="{997464BA-F7BB-4D60-88DE-01705AC21B04}" type="presOf" srcId="{01BF0C9D-6BCD-4F70-B2B3-8E9754009D32}" destId="{A85D2625-05E2-4A9D-A702-D690DFCE02DB}" srcOrd="0" destOrd="0" presId="urn:microsoft.com/office/officeart/2005/8/layout/radial1"/>
    <dgm:cxn modelId="{D12A4654-71B7-4CE4-A910-958532275D04}" type="presOf" srcId="{36532C29-C14E-4B45-A574-EACD82469DB1}" destId="{46ACFF94-1EE3-41E4-B555-4C8229D22E48}" srcOrd="0" destOrd="0" presId="urn:microsoft.com/office/officeart/2005/8/layout/radial1"/>
    <dgm:cxn modelId="{7EDFF48B-EB71-4157-BFC4-9934CBCDE6EE}" type="presOf" srcId="{46E40188-9B00-4BD0-BE0B-55A0A4A6EF99}" destId="{DBF8B37C-818F-4D18-A8F3-66F3B5F5FCF4}" srcOrd="0" destOrd="0" presId="urn:microsoft.com/office/officeart/2005/8/layout/radial1"/>
    <dgm:cxn modelId="{766AE52B-034B-4F48-B3BC-A222E6210056}" type="presOf" srcId="{0CD1A9DD-40BB-48F6-8328-244532B77F5A}" destId="{81187586-48FF-4F00-B26F-4710AA2F27B8}" srcOrd="0" destOrd="0" presId="urn:microsoft.com/office/officeart/2005/8/layout/radial1"/>
    <dgm:cxn modelId="{D95D39AE-1927-4AC6-9A33-CA2EAB841699}" type="presOf" srcId="{D9D0CF07-8A35-4854-B7E4-2D5443DD899D}" destId="{C308B65D-C1A0-4809-9FE4-F7E6860EEB45}" srcOrd="0" destOrd="0" presId="urn:microsoft.com/office/officeart/2005/8/layout/radial1"/>
    <dgm:cxn modelId="{3D396538-8BED-4C9C-B879-82A2B74A3F6F}" type="presOf" srcId="{0EA3305F-A3B2-47D7-AF5D-278FFE71DA9A}" destId="{811ACD83-DF70-4CA6-A146-447C12FAF807}" srcOrd="0" destOrd="0" presId="urn:microsoft.com/office/officeart/2005/8/layout/radial1"/>
    <dgm:cxn modelId="{88DC10DE-C36A-428A-8F0C-AAF23F11A38F}" type="presOf" srcId="{FB000C40-6DD8-432F-B12B-0C74BFB4DD09}" destId="{3D09B69C-6917-4FC5-9E5B-8F1F69A24759}" srcOrd="1" destOrd="0" presId="urn:microsoft.com/office/officeart/2005/8/layout/radial1"/>
    <dgm:cxn modelId="{A64A8C78-B16E-423D-9D1E-A3FBF0D0395B}" type="presOf" srcId="{943BDAEA-685E-4D92-96F7-9AB7B2EA0E1C}" destId="{54E502D8-3E39-4572-BFB5-F039ACD8AC8A}" srcOrd="1" destOrd="0" presId="urn:microsoft.com/office/officeart/2005/8/layout/radial1"/>
    <dgm:cxn modelId="{BB97E79E-23BA-4FF2-A299-A61B3EBF16C8}" type="presOf" srcId="{96AAC520-D181-4CE0-A211-E8602BD84924}" destId="{D5E1F92D-7A0C-425A-8A3F-0DBEBBF96B50}" srcOrd="0" destOrd="0" presId="urn:microsoft.com/office/officeart/2005/8/layout/radial1"/>
    <dgm:cxn modelId="{1540EF30-95A5-4CB6-BD7D-DB03AADA01AB}" type="presOf" srcId="{FB000C40-6DD8-432F-B12B-0C74BFB4DD09}" destId="{64AC8309-AE48-4ECA-AE97-C3C0CF185418}" srcOrd="0" destOrd="0" presId="urn:microsoft.com/office/officeart/2005/8/layout/radial1"/>
    <dgm:cxn modelId="{5BF01D59-7231-471B-8D37-93DA6A7CC6E0}" srcId="{A1DD30B1-0AFC-455F-BBEA-2A1D3E996C94}" destId="{36532C29-C14E-4B45-A574-EACD82469DB1}" srcOrd="0" destOrd="0" parTransId="{DF15088D-7094-4604-8D69-28765A223CA6}" sibTransId="{F76AC5FD-5C23-43AB-B9AC-386779EE36F1}"/>
    <dgm:cxn modelId="{8470B126-EB8C-415A-AE97-0F65767AB09D}" type="presOf" srcId="{0EA3305F-A3B2-47D7-AF5D-278FFE71DA9A}" destId="{01F9698F-7BCD-4BAC-A159-E4052B5CF9E1}" srcOrd="1" destOrd="0" presId="urn:microsoft.com/office/officeart/2005/8/layout/radial1"/>
    <dgm:cxn modelId="{54D6A6DF-80CB-49EF-8468-92CAC9695DBA}" type="presOf" srcId="{DDD90C2E-9C66-4270-AEAD-604B5E996CE5}" destId="{54F95C5C-59F4-4168-AB7A-57034DC25ED2}" srcOrd="0" destOrd="0" presId="urn:microsoft.com/office/officeart/2005/8/layout/radial1"/>
    <dgm:cxn modelId="{C9C50A39-0E03-49DE-AB09-8A7E3E15D5FE}" type="presOf" srcId="{5E2FD861-188A-41F4-A5EE-5B56AEDF208B}" destId="{F7E2BB72-3FAC-4553-96A4-E7D68582CFE6}" srcOrd="0" destOrd="0" presId="urn:microsoft.com/office/officeart/2005/8/layout/radial1"/>
    <dgm:cxn modelId="{A19393BF-9F96-44E2-BE8F-16501186F81A}" srcId="{36532C29-C14E-4B45-A574-EACD82469DB1}" destId="{B69AAC34-50A6-4E6B-BE14-26FB51A0FCA3}" srcOrd="5" destOrd="0" parTransId="{943BDAEA-685E-4D92-96F7-9AB7B2EA0E1C}" sibTransId="{AD3605C6-34B4-431D-8893-F07D3F0F2CBF}"/>
    <dgm:cxn modelId="{6B758909-79DA-4FB2-863B-E67ED75BA16A}" srcId="{36532C29-C14E-4B45-A574-EACD82469DB1}" destId="{46E40188-9B00-4BD0-BE0B-55A0A4A6EF99}" srcOrd="6" destOrd="0" parTransId="{AF59A6A2-AC21-4736-AE2D-636371B8DA6C}" sibTransId="{71AABF34-0263-458D-BD29-91B3B4B6D566}"/>
    <dgm:cxn modelId="{12266970-77ED-4AD1-8DD4-F379F65E9132}" srcId="{36532C29-C14E-4B45-A574-EACD82469DB1}" destId="{5E2FD861-188A-41F4-A5EE-5B56AEDF208B}" srcOrd="0" destOrd="0" parTransId="{D9D0CF07-8A35-4854-B7E4-2D5443DD899D}" sibTransId="{DD8CB4E3-D673-4B71-AFDF-40E9288396C5}"/>
    <dgm:cxn modelId="{5F6EDDF3-C774-469F-A155-68E0EA9CDE8E}" type="presOf" srcId="{A17E92C2-ED8B-4900-912D-9AFE664CCF04}" destId="{BBC5126B-1919-4B4C-BAA3-26E7EC2F0A94}" srcOrd="0" destOrd="0" presId="urn:microsoft.com/office/officeart/2005/8/layout/radial1"/>
    <dgm:cxn modelId="{B5595D2B-9A24-4AB5-A9AC-6AF1A7B7EBA6}" srcId="{36532C29-C14E-4B45-A574-EACD82469DB1}" destId="{96AAC520-D181-4CE0-A211-E8602BD84924}" srcOrd="7" destOrd="0" parTransId="{0EA3305F-A3B2-47D7-AF5D-278FFE71DA9A}" sibTransId="{3DBBA1D0-0E2D-43C9-AAFF-EAED6E7BF727}"/>
    <dgm:cxn modelId="{308EA1CB-0E10-4338-AB68-F5B4CF04075E}" type="presOf" srcId="{A1DD30B1-0AFC-455F-BBEA-2A1D3E996C94}" destId="{B6A613A4-34C5-44DF-B35B-7E99E7A4A31F}" srcOrd="0" destOrd="0" presId="urn:microsoft.com/office/officeart/2005/8/layout/radial1"/>
    <dgm:cxn modelId="{785707BE-8C3D-414A-9E8E-9648137EDC2A}" type="presOf" srcId="{D9D0CF07-8A35-4854-B7E4-2D5443DD899D}" destId="{27E41B97-6A26-4132-B3FB-A80192D73BA6}" srcOrd="1" destOrd="0" presId="urn:microsoft.com/office/officeart/2005/8/layout/radial1"/>
    <dgm:cxn modelId="{DAAAB5C2-82FE-4BF4-AFCA-14369212778A}" type="presOf" srcId="{AF59A6A2-AC21-4736-AE2D-636371B8DA6C}" destId="{046D6689-B8B2-4B32-B6A6-CC7F90FF6E7E}" srcOrd="0" destOrd="0" presId="urn:microsoft.com/office/officeart/2005/8/layout/radial1"/>
    <dgm:cxn modelId="{208FA409-BCD9-4C55-83BF-295022F0D7BB}" type="presOf" srcId="{B69AAC34-50A6-4E6B-BE14-26FB51A0FCA3}" destId="{9CEB2E07-A7C9-4E94-BD8D-3D5CD90C2C6F}" srcOrd="0" destOrd="0" presId="urn:microsoft.com/office/officeart/2005/8/layout/radial1"/>
    <dgm:cxn modelId="{AC29EA78-2A7B-4958-9470-016DEDD7782A}" srcId="{36532C29-C14E-4B45-A574-EACD82469DB1}" destId="{1DE40E18-DCE8-4412-B30E-B09430EAF4C7}" srcOrd="1" destOrd="0" parTransId="{01BF0C9D-6BCD-4F70-B2B3-8E9754009D32}" sibTransId="{BB1BC972-3401-4DD6-9851-1B1A10A3CCF6}"/>
    <dgm:cxn modelId="{C1E88A2C-4312-407E-BFF9-5B74FE2FB9AF}" type="presOf" srcId="{01BF0C9D-6BCD-4F70-B2B3-8E9754009D32}" destId="{EC7C5891-30C3-4272-908D-DBB1E7074006}" srcOrd="1" destOrd="0" presId="urn:microsoft.com/office/officeart/2005/8/layout/radial1"/>
    <dgm:cxn modelId="{D97B10FB-90BD-41AF-98EC-0A6EF6295271}" type="presOf" srcId="{9586E0E5-8706-43F6-A435-D9A2AB7A6686}" destId="{D8E117C5-8D5F-4078-9C0F-EBDD9A4A0963}" srcOrd="0" destOrd="0" presId="urn:microsoft.com/office/officeart/2005/8/layout/radial1"/>
    <dgm:cxn modelId="{51495353-C217-4815-8C2C-C36A8D638CBA}" srcId="{36532C29-C14E-4B45-A574-EACD82469DB1}" destId="{0CD1A9DD-40BB-48F6-8328-244532B77F5A}" srcOrd="3" destOrd="0" parTransId="{A17E92C2-ED8B-4900-912D-9AFE664CCF04}" sibTransId="{D2BC16EA-F1D4-47EB-B98A-35F15F44D6E3}"/>
    <dgm:cxn modelId="{4C2810A4-D346-45BA-A65D-C6F0F22B4B01}" type="presOf" srcId="{A17E92C2-ED8B-4900-912D-9AFE664CCF04}" destId="{18A658AB-98D1-45B5-A3F3-648C0323E0B3}" srcOrd="1" destOrd="0" presId="urn:microsoft.com/office/officeart/2005/8/layout/radial1"/>
    <dgm:cxn modelId="{03FEF3AC-0C7F-4567-B624-A4F6D2F5C763}" type="presOf" srcId="{AF59A6A2-AC21-4736-AE2D-636371B8DA6C}" destId="{0DFEE4B9-BCD1-4370-B59A-49C2AE34B2F5}" srcOrd="1" destOrd="0" presId="urn:microsoft.com/office/officeart/2005/8/layout/radial1"/>
    <dgm:cxn modelId="{4F8ECF85-FDB3-4406-BC1A-1391B4086175}" srcId="{36532C29-C14E-4B45-A574-EACD82469DB1}" destId="{DDD90C2E-9C66-4270-AEAD-604B5E996CE5}" srcOrd="4" destOrd="0" parTransId="{B76952DF-0E1B-4BA7-89C0-FE4AD22EC78F}" sibTransId="{067B6FC4-F895-4A39-906C-CEC0FC3EAE2F}"/>
    <dgm:cxn modelId="{5B9539BC-4A0F-405F-B67D-432B66AB289F}" type="presOf" srcId="{943BDAEA-685E-4D92-96F7-9AB7B2EA0E1C}" destId="{05BD2521-0B03-4944-A4B5-E5E6EAA87521}" srcOrd="0" destOrd="0" presId="urn:microsoft.com/office/officeart/2005/8/layout/radial1"/>
    <dgm:cxn modelId="{EB0AB84C-2901-4579-820A-22030E753302}" type="presOf" srcId="{B76952DF-0E1B-4BA7-89C0-FE4AD22EC78F}" destId="{F80C9C44-FF0E-4C1B-9612-2A2D3106DA07}" srcOrd="1" destOrd="0" presId="urn:microsoft.com/office/officeart/2005/8/layout/radial1"/>
    <dgm:cxn modelId="{71FF31ED-90D5-4635-9E05-6FDEF0240B20}" type="presParOf" srcId="{B6A613A4-34C5-44DF-B35B-7E99E7A4A31F}" destId="{46ACFF94-1EE3-41E4-B555-4C8229D22E48}" srcOrd="0" destOrd="0" presId="urn:microsoft.com/office/officeart/2005/8/layout/radial1"/>
    <dgm:cxn modelId="{0224A198-19BA-4B9E-807F-C07D20F8AD05}" type="presParOf" srcId="{B6A613A4-34C5-44DF-B35B-7E99E7A4A31F}" destId="{C308B65D-C1A0-4809-9FE4-F7E6860EEB45}" srcOrd="1" destOrd="0" presId="urn:microsoft.com/office/officeart/2005/8/layout/radial1"/>
    <dgm:cxn modelId="{1230B161-64C4-40D0-ADC4-620C7C2A50A9}" type="presParOf" srcId="{C308B65D-C1A0-4809-9FE4-F7E6860EEB45}" destId="{27E41B97-6A26-4132-B3FB-A80192D73BA6}" srcOrd="0" destOrd="0" presId="urn:microsoft.com/office/officeart/2005/8/layout/radial1"/>
    <dgm:cxn modelId="{C97931E9-5ABE-4F1E-8893-80E93181FDE1}" type="presParOf" srcId="{B6A613A4-34C5-44DF-B35B-7E99E7A4A31F}" destId="{F7E2BB72-3FAC-4553-96A4-E7D68582CFE6}" srcOrd="2" destOrd="0" presId="urn:microsoft.com/office/officeart/2005/8/layout/radial1"/>
    <dgm:cxn modelId="{C266A651-DE99-4A5A-B723-4C4813E78D44}" type="presParOf" srcId="{B6A613A4-34C5-44DF-B35B-7E99E7A4A31F}" destId="{A85D2625-05E2-4A9D-A702-D690DFCE02DB}" srcOrd="3" destOrd="0" presId="urn:microsoft.com/office/officeart/2005/8/layout/radial1"/>
    <dgm:cxn modelId="{3455276C-2CD2-4A46-A218-C0304328EDF8}" type="presParOf" srcId="{A85D2625-05E2-4A9D-A702-D690DFCE02DB}" destId="{EC7C5891-30C3-4272-908D-DBB1E7074006}" srcOrd="0" destOrd="0" presId="urn:microsoft.com/office/officeart/2005/8/layout/radial1"/>
    <dgm:cxn modelId="{D6809C2A-78EB-440C-B1D9-E16753A5532A}" type="presParOf" srcId="{B6A613A4-34C5-44DF-B35B-7E99E7A4A31F}" destId="{F9D1E230-4EA1-4BD8-A09E-0731B180DF1F}" srcOrd="4" destOrd="0" presId="urn:microsoft.com/office/officeart/2005/8/layout/radial1"/>
    <dgm:cxn modelId="{A519370E-8620-4FA4-BA8E-D6C60BA18D49}" type="presParOf" srcId="{B6A613A4-34C5-44DF-B35B-7E99E7A4A31F}" destId="{64AC8309-AE48-4ECA-AE97-C3C0CF185418}" srcOrd="5" destOrd="0" presId="urn:microsoft.com/office/officeart/2005/8/layout/radial1"/>
    <dgm:cxn modelId="{B0D5F805-8529-4E97-9CA1-71154A4BD651}" type="presParOf" srcId="{64AC8309-AE48-4ECA-AE97-C3C0CF185418}" destId="{3D09B69C-6917-4FC5-9E5B-8F1F69A24759}" srcOrd="0" destOrd="0" presId="urn:microsoft.com/office/officeart/2005/8/layout/radial1"/>
    <dgm:cxn modelId="{7486F89F-29DC-4AEF-8436-CEC4FFD4F40A}" type="presParOf" srcId="{B6A613A4-34C5-44DF-B35B-7E99E7A4A31F}" destId="{D8E117C5-8D5F-4078-9C0F-EBDD9A4A0963}" srcOrd="6" destOrd="0" presId="urn:microsoft.com/office/officeart/2005/8/layout/radial1"/>
    <dgm:cxn modelId="{E49E05FA-783C-4DFD-B6B5-5CBF27112D1A}" type="presParOf" srcId="{B6A613A4-34C5-44DF-B35B-7E99E7A4A31F}" destId="{BBC5126B-1919-4B4C-BAA3-26E7EC2F0A94}" srcOrd="7" destOrd="0" presId="urn:microsoft.com/office/officeart/2005/8/layout/radial1"/>
    <dgm:cxn modelId="{989ED128-4718-444C-A682-8C94BA290E52}" type="presParOf" srcId="{BBC5126B-1919-4B4C-BAA3-26E7EC2F0A94}" destId="{18A658AB-98D1-45B5-A3F3-648C0323E0B3}" srcOrd="0" destOrd="0" presId="urn:microsoft.com/office/officeart/2005/8/layout/radial1"/>
    <dgm:cxn modelId="{5A566650-CEAF-4B86-BC18-FFB21FFAB982}" type="presParOf" srcId="{B6A613A4-34C5-44DF-B35B-7E99E7A4A31F}" destId="{81187586-48FF-4F00-B26F-4710AA2F27B8}" srcOrd="8" destOrd="0" presId="urn:microsoft.com/office/officeart/2005/8/layout/radial1"/>
    <dgm:cxn modelId="{2AC86D5C-0A34-4A23-B892-88B0A08F3D92}" type="presParOf" srcId="{B6A613A4-34C5-44DF-B35B-7E99E7A4A31F}" destId="{9D1BB4A9-242D-49B7-BEF1-A6CFD5230A45}" srcOrd="9" destOrd="0" presId="urn:microsoft.com/office/officeart/2005/8/layout/radial1"/>
    <dgm:cxn modelId="{EE7AB161-8BB7-4E14-A746-D4B8A782A250}" type="presParOf" srcId="{9D1BB4A9-242D-49B7-BEF1-A6CFD5230A45}" destId="{F80C9C44-FF0E-4C1B-9612-2A2D3106DA07}" srcOrd="0" destOrd="0" presId="urn:microsoft.com/office/officeart/2005/8/layout/radial1"/>
    <dgm:cxn modelId="{33ED1FB8-4DF0-42B3-9F9F-656A6C372D63}" type="presParOf" srcId="{B6A613A4-34C5-44DF-B35B-7E99E7A4A31F}" destId="{54F95C5C-59F4-4168-AB7A-57034DC25ED2}" srcOrd="10" destOrd="0" presId="urn:microsoft.com/office/officeart/2005/8/layout/radial1"/>
    <dgm:cxn modelId="{F729DCA8-94A9-4381-BD7D-486F049EFC26}" type="presParOf" srcId="{B6A613A4-34C5-44DF-B35B-7E99E7A4A31F}" destId="{05BD2521-0B03-4944-A4B5-E5E6EAA87521}" srcOrd="11" destOrd="0" presId="urn:microsoft.com/office/officeart/2005/8/layout/radial1"/>
    <dgm:cxn modelId="{8230EF63-26ED-4C52-9E82-236179D701F6}" type="presParOf" srcId="{05BD2521-0B03-4944-A4B5-E5E6EAA87521}" destId="{54E502D8-3E39-4572-BFB5-F039ACD8AC8A}" srcOrd="0" destOrd="0" presId="urn:microsoft.com/office/officeart/2005/8/layout/radial1"/>
    <dgm:cxn modelId="{5B6FDDAC-E442-43B8-83CB-F8C57A028CF3}" type="presParOf" srcId="{B6A613A4-34C5-44DF-B35B-7E99E7A4A31F}" destId="{9CEB2E07-A7C9-4E94-BD8D-3D5CD90C2C6F}" srcOrd="12" destOrd="0" presId="urn:microsoft.com/office/officeart/2005/8/layout/radial1"/>
    <dgm:cxn modelId="{47E5A31A-541B-4A8E-A4BF-84E4DC95C516}" type="presParOf" srcId="{B6A613A4-34C5-44DF-B35B-7E99E7A4A31F}" destId="{046D6689-B8B2-4B32-B6A6-CC7F90FF6E7E}" srcOrd="13" destOrd="0" presId="urn:microsoft.com/office/officeart/2005/8/layout/radial1"/>
    <dgm:cxn modelId="{1C0CD987-F714-49A2-A6A7-6054FD0AA21F}" type="presParOf" srcId="{046D6689-B8B2-4B32-B6A6-CC7F90FF6E7E}" destId="{0DFEE4B9-BCD1-4370-B59A-49C2AE34B2F5}" srcOrd="0" destOrd="0" presId="urn:microsoft.com/office/officeart/2005/8/layout/radial1"/>
    <dgm:cxn modelId="{4EBDB050-4CFE-4C66-805A-7A42C22AA385}" type="presParOf" srcId="{B6A613A4-34C5-44DF-B35B-7E99E7A4A31F}" destId="{DBF8B37C-818F-4D18-A8F3-66F3B5F5FCF4}" srcOrd="14" destOrd="0" presId="urn:microsoft.com/office/officeart/2005/8/layout/radial1"/>
    <dgm:cxn modelId="{4409403E-DA73-41BD-9E95-836B1DEA9F7A}" type="presParOf" srcId="{B6A613A4-34C5-44DF-B35B-7E99E7A4A31F}" destId="{811ACD83-DF70-4CA6-A146-447C12FAF807}" srcOrd="15" destOrd="0" presId="urn:microsoft.com/office/officeart/2005/8/layout/radial1"/>
    <dgm:cxn modelId="{C3AB6228-C74A-42BE-9B44-DEE59C4951C5}" type="presParOf" srcId="{811ACD83-DF70-4CA6-A146-447C12FAF807}" destId="{01F9698F-7BCD-4BAC-A159-E4052B5CF9E1}" srcOrd="0" destOrd="0" presId="urn:microsoft.com/office/officeart/2005/8/layout/radial1"/>
    <dgm:cxn modelId="{DA3F28F3-B7AF-4AEB-904F-383AFED2B442}" type="presParOf" srcId="{B6A613A4-34C5-44DF-B35B-7E99E7A4A31F}" destId="{D5E1F92D-7A0C-425A-8A3F-0DBEBBF96B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B718-AC26-45E2-BC0C-34EC6D6D4FDD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F48B-C881-4331-A4C3-B93D5D9B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B718-AC26-45E2-BC0C-34EC6D6D4FDD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F48B-C881-4331-A4C3-B93D5D9B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2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251520" y="188640"/>
            <a:ext cx="8640960" cy="6408712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a62768e55ea5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240300" cy="22736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0B718-AC26-45E2-BC0C-34EC6D6D4FDD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6F48B-C881-4331-A4C3-B93D5D9B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l.dropbox.com/u/8022880/gorod.lv/images/news_item/pic/114454/0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Book Antiqua" pitchFamily="18" charset="0"/>
              </a:rPr>
              <a:t> </a:t>
            </a:r>
            <a:br>
              <a:rPr lang="ru-RU" sz="5400" b="1" dirty="0" smtClean="0">
                <a:latin typeface="Book Antiqua" pitchFamily="18" charset="0"/>
              </a:rPr>
            </a:br>
            <a:r>
              <a:rPr lang="ru-RU" sz="5400" b="1" dirty="0" smtClean="0">
                <a:latin typeface="Book Antiqua" pitchFamily="18" charset="0"/>
              </a:rPr>
              <a:t>Тема: «О пожилых людях»</a:t>
            </a:r>
            <a:endParaRPr lang="ru-RU" sz="5400" b="1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4400" dirty="0" smtClean="0">
              <a:solidFill>
                <a:schemeClr val="tx1"/>
              </a:solidFill>
            </a:endParaRPr>
          </a:p>
          <a:p>
            <a:endParaRPr lang="ru-RU" sz="4400" dirty="0" smtClean="0">
              <a:solidFill>
                <a:schemeClr val="tx1"/>
              </a:solidFill>
            </a:endParaRPr>
          </a:p>
          <a:p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724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07249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9296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010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ctrTitle"/>
          </p:nvPr>
        </p:nvSpPr>
        <p:spPr bwMode="auto">
          <a:xfrm>
            <a:off x="785786" y="328243"/>
            <a:ext cx="7772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Пусть наши бабушки и дедушки будут здоровы, благополучны и всегда окружены вниманием близких!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7286676" cy="481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17248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Я вам загадаю загадку,</a:t>
            </a:r>
            <a:br>
              <a:rPr lang="ru-RU" sz="2700" b="1" dirty="0" smtClean="0"/>
            </a:br>
            <a:r>
              <a:rPr lang="ru-RU" sz="2700" b="1" dirty="0" smtClean="0"/>
              <a:t>А вы отгадайте её.</a:t>
            </a:r>
            <a:br>
              <a:rPr lang="ru-RU" sz="2700" b="1" dirty="0" smtClean="0"/>
            </a:br>
            <a:r>
              <a:rPr lang="ru-RU" sz="2700" b="1" dirty="0" smtClean="0"/>
              <a:t>Кто ставит на пятку заплатку,</a:t>
            </a:r>
            <a:br>
              <a:rPr lang="ru-RU" sz="2700" b="1" dirty="0" smtClean="0"/>
            </a:br>
            <a:r>
              <a:rPr lang="ru-RU" sz="2700" b="1" dirty="0" smtClean="0"/>
              <a:t>Кто гладит и чинит бельё?</a:t>
            </a:r>
            <a:br>
              <a:rPr lang="ru-RU" sz="2700" b="1" dirty="0" smtClean="0"/>
            </a:br>
            <a:r>
              <a:rPr lang="ru-RU" sz="2700" b="1" dirty="0" smtClean="0"/>
              <a:t>Кто дом поутру прибирает,</a:t>
            </a:r>
            <a:br>
              <a:rPr lang="ru-RU" sz="2700" b="1" dirty="0" smtClean="0"/>
            </a:br>
            <a:r>
              <a:rPr lang="ru-RU" sz="2700" b="1" dirty="0" smtClean="0"/>
              <a:t>Кто ставит большой самовар?</a:t>
            </a:r>
            <a:br>
              <a:rPr lang="ru-RU" sz="2700" b="1" dirty="0" smtClean="0"/>
            </a:br>
            <a:r>
              <a:rPr lang="ru-RU" sz="2700" b="1" dirty="0" smtClean="0"/>
              <a:t>Кто с младшей сестрёнкой играет</a:t>
            </a:r>
            <a:br>
              <a:rPr lang="ru-RU" sz="2700" b="1" dirty="0" smtClean="0"/>
            </a:br>
            <a:r>
              <a:rPr lang="ru-RU" sz="2700" b="1" dirty="0" smtClean="0"/>
              <a:t>И водит её на бульвар?</a:t>
            </a:r>
            <a:br>
              <a:rPr lang="ru-RU" sz="2700" b="1" dirty="0" smtClean="0"/>
            </a:br>
            <a:r>
              <a:rPr lang="ru-RU" sz="2700" b="1" dirty="0" smtClean="0"/>
              <a:t>Кем коврик бахромчатый вышит</a:t>
            </a:r>
            <a:br>
              <a:rPr lang="ru-RU" sz="2700" b="1" dirty="0" smtClean="0"/>
            </a:br>
            <a:r>
              <a:rPr lang="ru-RU" sz="2700" b="1" dirty="0" smtClean="0"/>
              <a:t>(Сестрёнке – видать по всему?)</a:t>
            </a:r>
            <a:br>
              <a:rPr lang="ru-RU" sz="2700" b="1" dirty="0" smtClean="0"/>
            </a:br>
            <a:r>
              <a:rPr lang="ru-RU" sz="2700" b="1" dirty="0" smtClean="0"/>
              <a:t>Кто письма подробные пишет</a:t>
            </a:r>
            <a:br>
              <a:rPr lang="ru-RU" sz="2700" b="1" dirty="0" smtClean="0"/>
            </a:br>
            <a:r>
              <a:rPr lang="ru-RU" sz="2700" b="1" dirty="0" smtClean="0"/>
              <a:t>Солдату, отцу моему?</a:t>
            </a:r>
            <a:br>
              <a:rPr lang="ru-RU" sz="2700" b="1" dirty="0" smtClean="0"/>
            </a:br>
            <a:r>
              <a:rPr lang="ru-RU" sz="2700" b="1" dirty="0" smtClean="0"/>
              <a:t>Чьи волосы снега белее,</a:t>
            </a:r>
            <a:br>
              <a:rPr lang="ru-RU" sz="2700" b="1" dirty="0" smtClean="0"/>
            </a:br>
            <a:r>
              <a:rPr lang="ru-RU" sz="2700" b="1" dirty="0" smtClean="0"/>
              <a:t>А руки желты и сухи?</a:t>
            </a:r>
            <a:br>
              <a:rPr lang="ru-RU" sz="2700" b="1" dirty="0" smtClean="0"/>
            </a:br>
            <a:r>
              <a:rPr lang="ru-RU" sz="2700" b="1" dirty="0" smtClean="0"/>
              <a:t>Кого я люблю и жалею,</a:t>
            </a:r>
            <a:br>
              <a:rPr lang="ru-RU" sz="2700" b="1" dirty="0" smtClean="0"/>
            </a:br>
            <a:r>
              <a:rPr lang="ru-RU" sz="2700" b="1" dirty="0" smtClean="0"/>
              <a:t>О ком сочинила стихи? 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857892"/>
            <a:ext cx="198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(Е.Благинина)</a:t>
            </a:r>
            <a:endParaRPr lang="ru-RU" sz="24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8 из 245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6756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h.toppik.ru/_ph/87/2/998811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6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785786" y="500042"/>
            <a:ext cx="77724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 smtClean="0"/>
              <a:t>Есть </a:t>
            </a:r>
            <a:r>
              <a:rPr lang="ru-RU" sz="2400" b="1" dirty="0"/>
              <a:t>ли у вас бабушки, дедушки?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/>
              <a:t>Живет ли в вашей семье бабушка или дедушка?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/>
              <a:t>Живут ли ваши дедушка или бабушка в вашем селе?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/>
              <a:t>Как часто, вы навещаете их?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/>
              <a:t>Хотите вы, чтобы дедушка, бабушка жили с вами в одном доме?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/>
              <a:t>Когда ваши родители постареют, хотите вы, чтобы они жили с вами?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/>
              <a:t>Готовы ли вы ухаживать за больными престарелыми вашими родственниками</a:t>
            </a:r>
            <a:r>
              <a:rPr lang="ru-RU" sz="2400" b="1" dirty="0" smtClean="0"/>
              <a:t>?</a:t>
            </a:r>
            <a:endParaRPr lang="ru-RU" sz="2400" b="1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/>
              <a:t>Как вы думаете кто должен в первую очередь заботится о пожилых </a:t>
            </a:r>
            <a:r>
              <a:rPr lang="ru-RU" sz="2400" b="1" dirty="0" smtClean="0"/>
              <a:t>людях?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17248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>Такая у деда растет борода,</a:t>
            </a:r>
            <a:br>
              <a:rPr lang="ru-RU" sz="2700" dirty="0" smtClean="0"/>
            </a:br>
            <a:r>
              <a:rPr lang="ru-RU" sz="2700" dirty="0" smtClean="0"/>
              <a:t>Что я на нее удивляюсь всегда.</a:t>
            </a:r>
            <a:br>
              <a:rPr lang="ru-RU" sz="2700" dirty="0" smtClean="0"/>
            </a:br>
            <a:r>
              <a:rPr lang="ru-RU" sz="2700" dirty="0" smtClean="0"/>
              <a:t>“С ним, – мама сказала,</a:t>
            </a:r>
            <a:br>
              <a:rPr lang="ru-RU" sz="2700" dirty="0" smtClean="0"/>
            </a:br>
            <a:r>
              <a:rPr lang="ru-RU" sz="2700" dirty="0" smtClean="0"/>
              <a:t> Не будешь в беде:</a:t>
            </a:r>
            <a:br>
              <a:rPr lang="ru-RU" sz="2700" dirty="0" smtClean="0"/>
            </a:br>
            <a:r>
              <a:rPr lang="ru-RU" sz="2700" dirty="0" smtClean="0"/>
              <a:t>У дедушки много ума в бороде”.</a:t>
            </a:r>
            <a:br>
              <a:rPr lang="ru-RU" sz="2700" dirty="0" smtClean="0"/>
            </a:br>
            <a:r>
              <a:rPr lang="ru-RU" sz="2700" dirty="0" smtClean="0"/>
              <a:t>И правда: попросят родные совет,</a:t>
            </a:r>
            <a:br>
              <a:rPr lang="ru-RU" sz="2700" dirty="0" smtClean="0"/>
            </a:br>
            <a:r>
              <a:rPr lang="ru-RU" sz="2700" dirty="0" smtClean="0"/>
              <a:t>Погладит он бороду – скажет в ответ.</a:t>
            </a:r>
            <a:br>
              <a:rPr lang="ru-RU" sz="2700" dirty="0" smtClean="0"/>
            </a:br>
            <a:r>
              <a:rPr lang="ru-RU" sz="2700" dirty="0" smtClean="0"/>
              <a:t>Завидую дедушке я иногда, </a:t>
            </a:r>
            <a:br>
              <a:rPr lang="ru-RU" sz="2700" dirty="0" smtClean="0"/>
            </a:br>
            <a:r>
              <a:rPr lang="ru-RU" sz="2700" dirty="0" smtClean="0"/>
              <a:t>Скорей бы росла у меня борода.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1" y="571480"/>
            <a:ext cx="3857620" cy="526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-1071602" y="0"/>
          <a:ext cx="1107289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46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144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Тема: «О пожилых людях»</vt:lpstr>
      <vt:lpstr>        Я вам загадаю загадку, А вы отгадайте её. Кто ставит на пятку заплатку, Кто гладит и чинит бельё? Кто дом поутру прибирает, Кто ставит большой самовар? Кто с младшей сестрёнкой играет И водит её на бульвар? Кем коврик бахромчатый вышит (Сестрёнке – видать по всему?) Кто письма подробные пишет Солдату, отцу моему? Чьи волосы снега белее, А руки желты и сухи? Кого я люблю и жалею, О ком сочинила стихи?       </vt:lpstr>
      <vt:lpstr>Презентация PowerPoint</vt:lpstr>
      <vt:lpstr>Презентация PowerPoint</vt:lpstr>
      <vt:lpstr>Есть ли у вас бабушки, дедушки? Живет ли в вашей семье бабушка или дедушка? Живут ли ваши дедушка или бабушка в вашем селе? Как часто, вы навещаете их? Хотите вы, чтобы дедушка, бабушка жили с вами в одном доме? Когда ваши родители постареют, хотите вы, чтобы они жили с вами? Готовы ли вы ухаживать за больными престарелыми вашими родственниками? Как вы думаете кто должен в первую очередь заботится о пожилых людях?</vt:lpstr>
      <vt:lpstr>     Такая у деда растет борода, Что я на нее удивляюсь всегда. “С ним, – мама сказала,  Не будешь в беде: У дедушки много ума в бороде”. И правда: попросят родные совет, Погладит он бороду – скажет в ответ. Завидую дедушке я иногда,  Скорей бы росла у меня борода.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Пусть наши бабушки и дедушки будут здоровы, благополучны и всегда окружены вниманием близких!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dima.200995@yandex.ru</cp:lastModifiedBy>
  <cp:revision>23</cp:revision>
  <dcterms:created xsi:type="dcterms:W3CDTF">2012-02-05T12:32:15Z</dcterms:created>
  <dcterms:modified xsi:type="dcterms:W3CDTF">2016-10-02T10:17:03Z</dcterms:modified>
</cp:coreProperties>
</file>